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  <p:sldId id="273" r:id="rId13"/>
    <p:sldId id="27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06" dt="2021-06-30T02:23:49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02:25:34.018" v="2869" actId="255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00:24:28.890" v="735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00:24:28.890" v="735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00:48:32.569" v="1686" actId="20577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0:48:32.569" v="1686" actId="20577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">
        <pc:chgData name="cameronfarquhar@gmail.com" userId="e5c69e00b2ed73d4" providerId="LiveId" clId="{03D958BE-E8F9-46F3-83E7-EEE0DDF9D9D0}" dt="2021-06-30T00:38:26.363" v="1293" actId="2890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">
        <pc:chgData name="cameronfarquhar@gmail.com" userId="e5c69e00b2ed73d4" providerId="LiveId" clId="{03D958BE-E8F9-46F3-83E7-EEE0DDF9D9D0}" dt="2021-06-30T00:38:36.134" v="1297" actId="2890"/>
        <pc:sldMkLst>
          <pc:docMk/>
          <pc:sldMk cId="2741112279" sldId="277"/>
        </pc:sldMkLst>
      </pc:sldChg>
      <pc:sldChg chg="add ord">
        <pc:chgData name="cameronfarquhar@gmail.com" userId="e5c69e00b2ed73d4" providerId="LiveId" clId="{03D958BE-E8F9-46F3-83E7-EEE0DDF9D9D0}" dt="2021-06-30T00:38:55.811" v="1308"/>
        <pc:sldMkLst>
          <pc:docMk/>
          <pc:sldMk cId="4023026329" sldId="278"/>
        </pc:sldMkLst>
      </pc:sldChg>
      <pc:sldChg chg="add ord">
        <pc:chgData name="cameronfarquhar@gmail.com" userId="e5c69e00b2ed73d4" providerId="LiveId" clId="{03D958BE-E8F9-46F3-83E7-EEE0DDF9D9D0}" dt="2021-06-30T00:38:53.810" v="1306"/>
        <pc:sldMkLst>
          <pc:docMk/>
          <pc:sldMk cId="2903583081" sldId="279"/>
        </pc:sldMkLst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 ord">
        <pc:chgData name="cameronfarquhar@gmail.com" userId="e5c69e00b2ed73d4" providerId="LiveId" clId="{03D958BE-E8F9-46F3-83E7-EEE0DDF9D9D0}" dt="2021-06-30T01:58:18.177" v="2470"/>
        <pc:sldMkLst>
          <pc:docMk/>
          <pc:sldMk cId="3208789650" sldId="28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29,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29,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29,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29,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29,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29,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29,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74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pc="160" dirty="0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89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pc="160" dirty="0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11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568066" y="1978172"/>
            <a:ext cx="2553224" cy="384601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4314B-816F-4B25-9A36-29D01391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3" y="160815"/>
            <a:ext cx="5729754" cy="65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6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How much time a wine has had to mature?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pc="160" dirty="0"/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337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cameronfarquhar@gmail.com</cp:lastModifiedBy>
  <cp:revision>8</cp:revision>
  <dcterms:created xsi:type="dcterms:W3CDTF">2021-06-05T13:49:24Z</dcterms:created>
  <dcterms:modified xsi:type="dcterms:W3CDTF">2021-06-30T02:25:35Z</dcterms:modified>
</cp:coreProperties>
</file>